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9" r:id="rId5"/>
    <p:sldId id="268" r:id="rId6"/>
    <p:sldId id="270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08-May-20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08-May-20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08-May-20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08-May-20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4QS2USKmk&amp;t=18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Vn3weWT1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/>
              <a:t>Физичко васпитање</a:t>
            </a:r>
            <a:br>
              <a:rPr lang="sr-Cyrl-RS" dirty="0"/>
            </a:br>
            <a:r>
              <a:rPr lang="sr-Cyrl-RS" dirty="0"/>
              <a:t>Скок у даљ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09.05.2020.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Скок у даљ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већ сте се сусретали на часовима Физичког васпитања са скоком у даљ. Наравно, много је лакше одрадити уз асистенцију учитељице. Ваш задатак ће бити да одрадите скок у даљ уз надзор родитеља или старије браће/сестара. Уколико немате услов да то изведете, довољно је да одрадите вежбе обликовања као и иначе.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Загревање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https://www.youtube.com/watch?v=oc4QS2USKmk&amp;t=18s</a:t>
            </a:r>
            <a:endParaRPr lang="en-US" dirty="0"/>
          </a:p>
          <a:p>
            <a:r>
              <a:rPr lang="sr-Cyrl-RS" dirty="0"/>
              <a:t>Одрадити вежбе са видеа и загрејати се за скок у даљ.</a:t>
            </a:r>
          </a:p>
          <a:p>
            <a:r>
              <a:rPr lang="sr-Cyrl-RS" dirty="0"/>
              <a:t>Ако процените да немате услове за скок у даљ, довољно је одрадити вежбе са видеа!!</a:t>
            </a:r>
          </a:p>
        </p:txBody>
      </p:sp>
    </p:spTree>
    <p:extLst>
      <p:ext uri="{BB962C8B-B14F-4D97-AF65-F5344CB8AC3E}">
        <p14:creationId xmlns:p14="http://schemas.microsoft.com/office/powerpoint/2010/main" val="132886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Скок у даљ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Потребно вам је:</a:t>
            </a:r>
          </a:p>
          <a:p>
            <a:r>
              <a:rPr lang="sr-Cyrl-RS" dirty="0"/>
              <a:t>Чист простор без неравнина (или у кући/стану или у дворишту)</a:t>
            </a:r>
          </a:p>
          <a:p>
            <a:r>
              <a:rPr lang="sr-Cyrl-RS" dirty="0"/>
              <a:t>Креда којом ћете означити старт за скок</a:t>
            </a:r>
          </a:p>
          <a:p>
            <a:r>
              <a:rPr lang="sr-Cyrl-RS" dirty="0"/>
              <a:t>Метар којим ћете измерити дужину скока</a:t>
            </a:r>
          </a:p>
          <a:p>
            <a:r>
              <a:rPr lang="sr-Cyrl-RS" dirty="0"/>
              <a:t>Добра воља да то све одрадите</a:t>
            </a:r>
          </a:p>
        </p:txBody>
      </p:sp>
    </p:spTree>
    <p:extLst>
      <p:ext uri="{BB962C8B-B14F-4D97-AF65-F5344CB8AC3E}">
        <p14:creationId xmlns:p14="http://schemas.microsoft.com/office/powerpoint/2010/main" val="415909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Скок у даљ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Погледати видео, и онда одрадити скок:</a:t>
            </a:r>
          </a:p>
          <a:p>
            <a:r>
              <a:rPr lang="en-US" dirty="0">
                <a:hlinkClick r:id="rId2"/>
              </a:rPr>
              <a:t>https://www.youtube.com/watch?v=GJVn3weWT1Y</a:t>
            </a:r>
            <a:endParaRPr lang="sr-Cyrl-RS" dirty="0"/>
          </a:p>
          <a:p>
            <a:r>
              <a:rPr lang="sr-Cyrl-RS" dirty="0"/>
              <a:t>Скок у даљ у видеу изводи наша прослављена атлетичарка Ивана Шпановић.</a:t>
            </a:r>
          </a:p>
        </p:txBody>
      </p:sp>
    </p:spTree>
    <p:extLst>
      <p:ext uri="{BB962C8B-B14F-4D97-AF65-F5344CB8AC3E}">
        <p14:creationId xmlns:p14="http://schemas.microsoft.com/office/powerpoint/2010/main" val="415695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Домаћи задатак: Водити дневник вежбања. За сваки час записати једну до две реченице. Слике дневника слати кад је напоменуто у </a:t>
            </a:r>
            <a:r>
              <a:rPr lang="en-US" dirty="0"/>
              <a:t>Google </a:t>
            </a:r>
            <a:r>
              <a:rPr lang="sr-Cyrl-RS" dirty="0"/>
              <a:t>учионици.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7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12</TotalTime>
  <Words>229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Chalkboard 16x9</vt:lpstr>
      <vt:lpstr>Физичко васпитање Скок у даљ</vt:lpstr>
      <vt:lpstr>Скок у даљ</vt:lpstr>
      <vt:lpstr>Загревање</vt:lpstr>
      <vt:lpstr>Скок у даљ</vt:lpstr>
      <vt:lpstr>Скок у даљ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 Скок у даљ</dc:title>
  <dc:creator>Irena</dc:creator>
  <cp:lastModifiedBy>Irena</cp:lastModifiedBy>
  <cp:revision>2</cp:revision>
  <dcterms:created xsi:type="dcterms:W3CDTF">2020-05-08T14:05:29Z</dcterms:created>
  <dcterms:modified xsi:type="dcterms:W3CDTF">2020-05-08T14:18:19Z</dcterms:modified>
</cp:coreProperties>
</file>